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ptos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ptos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ptos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ptos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ptos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ptos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ptos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ptos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pto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1D8"/>
          </a:solidFill>
        </a:fill>
      </a:tcStyle>
    </a:wholeTbl>
    <a:band2H>
      <a:tcTxStyle b="def" i="def"/>
      <a:tcStyle>
        <a:tcBdr/>
        <a:fill>
          <a:solidFill>
            <a:srgbClr val="E7E9EC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BD3CB"/>
          </a:solidFill>
        </a:fill>
      </a:tcStyle>
    </a:wholeTbl>
    <a:band2H>
      <a:tcTxStyle b="def" i="def"/>
      <a:tcStyle>
        <a:tcBdr/>
        <a:fill>
          <a:solidFill>
            <a:srgbClr val="E7EA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E1CC"/>
          </a:solidFill>
        </a:fill>
      </a:tcStyle>
    </a:wholeTbl>
    <a:band2H>
      <a:tcTxStyle b="def" i="def"/>
      <a:tcStyle>
        <a:tcBdr/>
        <a:fill>
          <a:solidFill>
            <a:srgbClr val="E8F0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92" name="Shape 92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Aptos"/>
      </a:defRPr>
    </a:lvl1pPr>
    <a:lvl2pPr indent="228600" latinLnBrk="0">
      <a:defRPr sz="1200">
        <a:latin typeface="+mj-lt"/>
        <a:ea typeface="+mj-ea"/>
        <a:cs typeface="+mj-cs"/>
        <a:sym typeface="Aptos"/>
      </a:defRPr>
    </a:lvl2pPr>
    <a:lvl3pPr indent="457200" latinLnBrk="0">
      <a:defRPr sz="1200">
        <a:latin typeface="+mj-lt"/>
        <a:ea typeface="+mj-ea"/>
        <a:cs typeface="+mj-cs"/>
        <a:sym typeface="Aptos"/>
      </a:defRPr>
    </a:lvl3pPr>
    <a:lvl4pPr indent="685800" latinLnBrk="0">
      <a:defRPr sz="1200">
        <a:latin typeface="+mj-lt"/>
        <a:ea typeface="+mj-ea"/>
        <a:cs typeface="+mj-cs"/>
        <a:sym typeface="Aptos"/>
      </a:defRPr>
    </a:lvl4pPr>
    <a:lvl5pPr indent="914400" latinLnBrk="0">
      <a:defRPr sz="1200">
        <a:latin typeface="+mj-lt"/>
        <a:ea typeface="+mj-ea"/>
        <a:cs typeface="+mj-cs"/>
        <a:sym typeface="Aptos"/>
      </a:defRPr>
    </a:lvl5pPr>
    <a:lvl6pPr indent="1143000" latinLnBrk="0">
      <a:defRPr sz="1200">
        <a:latin typeface="+mj-lt"/>
        <a:ea typeface="+mj-ea"/>
        <a:cs typeface="+mj-cs"/>
        <a:sym typeface="Aptos"/>
      </a:defRPr>
    </a:lvl6pPr>
    <a:lvl7pPr indent="1371600" latinLnBrk="0">
      <a:defRPr sz="1200">
        <a:latin typeface="+mj-lt"/>
        <a:ea typeface="+mj-ea"/>
        <a:cs typeface="+mj-cs"/>
        <a:sym typeface="Aptos"/>
      </a:defRPr>
    </a:lvl7pPr>
    <a:lvl8pPr indent="1600200" latinLnBrk="0">
      <a:defRPr sz="1200">
        <a:latin typeface="+mj-lt"/>
        <a:ea typeface="+mj-ea"/>
        <a:cs typeface="+mj-cs"/>
        <a:sym typeface="Aptos"/>
      </a:defRPr>
    </a:lvl8pPr>
    <a:lvl9pPr indent="1828800" latinLnBrk="0">
      <a:defRPr sz="1200">
        <a:latin typeface="+mj-lt"/>
        <a:ea typeface="+mj-ea"/>
        <a:cs typeface="+mj-cs"/>
        <a:sym typeface="Aptos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e du titre"/>
          <p:cNvSpPr txBox="1"/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pPr/>
            <a:r>
              <a:t>Texte du titre</a:t>
            </a:r>
          </a:p>
        </p:txBody>
      </p:sp>
      <p:sp>
        <p:nvSpPr>
          <p:cNvPr id="12" name="Texte niveau 1…"/>
          <p:cNvSpPr txBox="1"/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latin typeface="+mj-lt"/>
                <a:ea typeface="+mj-ea"/>
                <a:cs typeface="+mj-cs"/>
                <a:sym typeface="Aptos"/>
              </a:defRPr>
            </a:lvl1pPr>
            <a:lvl2pPr marL="0" indent="457200" algn="ct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latin typeface="+mj-lt"/>
                <a:ea typeface="+mj-ea"/>
                <a:cs typeface="+mj-cs"/>
                <a:sym typeface="Aptos"/>
              </a:defRPr>
            </a:lvl2pPr>
            <a:lvl3pPr marL="0" indent="914400" algn="ct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latin typeface="+mj-lt"/>
                <a:ea typeface="+mj-ea"/>
                <a:cs typeface="+mj-cs"/>
                <a:sym typeface="Aptos"/>
              </a:defRPr>
            </a:lvl3pPr>
            <a:lvl4pPr marL="0" indent="1371600" algn="ct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latin typeface="+mj-lt"/>
                <a:ea typeface="+mj-ea"/>
                <a:cs typeface="+mj-cs"/>
                <a:sym typeface="Aptos"/>
              </a:defRPr>
            </a:lvl4pPr>
            <a:lvl5pPr marL="0" indent="1828800" algn="ct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latin typeface="+mj-lt"/>
                <a:ea typeface="+mj-ea"/>
                <a:cs typeface="+mj-cs"/>
                <a:sym typeface="Aptos"/>
              </a:defRPr>
            </a:lvl5pPr>
          </a:lstStyle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13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e du titr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Texte du titre</a:t>
            </a:r>
          </a:p>
        </p:txBody>
      </p:sp>
      <p:sp>
        <p:nvSpPr>
          <p:cNvPr id="21" name="Texte niveau 1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22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e du titre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/>
            <a:r>
              <a:t>Texte du titre</a:t>
            </a:r>
          </a:p>
        </p:txBody>
      </p:sp>
      <p:sp>
        <p:nvSpPr>
          <p:cNvPr id="30" name="Texte niveau 1…"/>
          <p:cNvSpPr txBox="1"/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solidFill>
                  <a:srgbClr val="757575"/>
                </a:solidFill>
                <a:latin typeface="+mj-lt"/>
                <a:ea typeface="+mj-ea"/>
                <a:cs typeface="+mj-cs"/>
                <a:sym typeface="Aptos"/>
              </a:defRPr>
            </a:lvl1pPr>
            <a:lvl2pPr marL="0" indent="4572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solidFill>
                  <a:srgbClr val="757575"/>
                </a:solidFill>
                <a:latin typeface="+mj-lt"/>
                <a:ea typeface="+mj-ea"/>
                <a:cs typeface="+mj-cs"/>
                <a:sym typeface="Aptos"/>
              </a:defRPr>
            </a:lvl2pPr>
            <a:lvl3pPr marL="0" indent="9144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solidFill>
                  <a:srgbClr val="757575"/>
                </a:solidFill>
                <a:latin typeface="+mj-lt"/>
                <a:ea typeface="+mj-ea"/>
                <a:cs typeface="+mj-cs"/>
                <a:sym typeface="Aptos"/>
              </a:defRPr>
            </a:lvl3pPr>
            <a:lvl4pPr marL="0" indent="13716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solidFill>
                  <a:srgbClr val="757575"/>
                </a:solidFill>
                <a:latin typeface="+mj-lt"/>
                <a:ea typeface="+mj-ea"/>
                <a:cs typeface="+mj-cs"/>
                <a:sym typeface="Aptos"/>
              </a:defRPr>
            </a:lvl4pPr>
            <a:lvl5pPr marL="0" indent="18288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solidFill>
                  <a:srgbClr val="757575"/>
                </a:solidFill>
                <a:latin typeface="+mj-lt"/>
                <a:ea typeface="+mj-ea"/>
                <a:cs typeface="+mj-cs"/>
                <a:sym typeface="Aptos"/>
              </a:defRPr>
            </a:lvl5pPr>
          </a:lstStyle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31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e du titr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Texte du titre</a:t>
            </a:r>
          </a:p>
        </p:txBody>
      </p:sp>
      <p:sp>
        <p:nvSpPr>
          <p:cNvPr id="39" name="Texte niveau 1…"/>
          <p:cNvSpPr txBox="1"/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40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e du titre"/>
          <p:cNvSpPr txBox="1"/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pPr/>
            <a:r>
              <a:t>Texte du titre</a:t>
            </a:r>
          </a:p>
        </p:txBody>
      </p:sp>
      <p:sp>
        <p:nvSpPr>
          <p:cNvPr id="48" name="Texte niveau 1…"/>
          <p:cNvSpPr txBox="1"/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b="1" sz="2400">
                <a:latin typeface="+mj-lt"/>
                <a:ea typeface="+mj-ea"/>
                <a:cs typeface="+mj-cs"/>
                <a:sym typeface="Aptos"/>
              </a:defRPr>
            </a:lvl1pPr>
            <a:lvl2pPr marL="0" indent="4572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b="1" sz="2400">
                <a:latin typeface="+mj-lt"/>
                <a:ea typeface="+mj-ea"/>
                <a:cs typeface="+mj-cs"/>
                <a:sym typeface="Aptos"/>
              </a:defRPr>
            </a:lvl2pPr>
            <a:lvl3pPr marL="0" indent="9144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b="1" sz="2400">
                <a:latin typeface="+mj-lt"/>
                <a:ea typeface="+mj-ea"/>
                <a:cs typeface="+mj-cs"/>
                <a:sym typeface="Aptos"/>
              </a:defRPr>
            </a:lvl3pPr>
            <a:lvl4pPr marL="0" indent="13716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b="1" sz="2400">
                <a:latin typeface="+mj-lt"/>
                <a:ea typeface="+mj-ea"/>
                <a:cs typeface="+mj-cs"/>
                <a:sym typeface="Aptos"/>
              </a:defRPr>
            </a:lvl4pPr>
            <a:lvl5pPr marL="0" indent="18288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b="1" sz="2400">
                <a:latin typeface="+mj-lt"/>
                <a:ea typeface="+mj-ea"/>
                <a:cs typeface="+mj-cs"/>
                <a:sym typeface="Aptos"/>
              </a:defRPr>
            </a:lvl5pPr>
          </a:lstStyle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49" name="Espace réservé du texte 4"/>
          <p:cNvSpPr/>
          <p:nvPr>
            <p:ph type="body" sz="quarter" idx="21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b="1" sz="2400">
                <a:latin typeface="+mj-lt"/>
                <a:ea typeface="+mj-ea"/>
                <a:cs typeface="+mj-cs"/>
                <a:sym typeface="Aptos"/>
              </a:defRPr>
            </a:pPr>
          </a:p>
        </p:txBody>
      </p:sp>
      <p:sp>
        <p:nvSpPr>
          <p:cNvPr id="50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exte du titr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Texte du titre</a:t>
            </a:r>
          </a:p>
        </p:txBody>
      </p:sp>
      <p:sp>
        <p:nvSpPr>
          <p:cNvPr id="58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e du titre"/>
          <p:cNvSpPr txBox="1"/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/>
            <a:r>
              <a:t>Texte du titre</a:t>
            </a:r>
          </a:p>
        </p:txBody>
      </p:sp>
      <p:sp>
        <p:nvSpPr>
          <p:cNvPr id="73" name="Texte niveau 1…"/>
          <p:cNvSpPr txBox="1"/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  <a:defRPr sz="3200">
                <a:latin typeface="+mj-lt"/>
                <a:ea typeface="+mj-ea"/>
                <a:cs typeface="+mj-cs"/>
                <a:sym typeface="Aptos"/>
              </a:defRPr>
            </a:lvl1pPr>
            <a:lvl2pPr marL="718457" indent="-261257">
              <a:lnSpc>
                <a:spcPct val="90000"/>
              </a:lnSpc>
              <a:spcBef>
                <a:spcPts val="1000"/>
              </a:spcBef>
              <a:defRPr sz="3200">
                <a:latin typeface="+mj-lt"/>
                <a:ea typeface="+mj-ea"/>
                <a:cs typeface="+mj-cs"/>
                <a:sym typeface="Aptos"/>
              </a:defRPr>
            </a:lvl2pPr>
            <a:lvl3pPr marL="1219200" indent="-304800">
              <a:lnSpc>
                <a:spcPct val="90000"/>
              </a:lnSpc>
              <a:spcBef>
                <a:spcPts val="1000"/>
              </a:spcBef>
              <a:defRPr sz="3200">
                <a:latin typeface="+mj-lt"/>
                <a:ea typeface="+mj-ea"/>
                <a:cs typeface="+mj-cs"/>
                <a:sym typeface="Aptos"/>
              </a:defRPr>
            </a:lvl3pPr>
            <a:lvl4pPr marL="1737360" indent="-365760">
              <a:lnSpc>
                <a:spcPct val="90000"/>
              </a:lnSpc>
              <a:spcBef>
                <a:spcPts val="1000"/>
              </a:spcBef>
              <a:defRPr sz="3200">
                <a:latin typeface="+mj-lt"/>
                <a:ea typeface="+mj-ea"/>
                <a:cs typeface="+mj-cs"/>
                <a:sym typeface="Aptos"/>
              </a:defRPr>
            </a:lvl4pPr>
            <a:lvl5pPr marL="2194560" indent="-365760">
              <a:lnSpc>
                <a:spcPct val="90000"/>
              </a:lnSpc>
              <a:spcBef>
                <a:spcPts val="1000"/>
              </a:spcBef>
              <a:defRPr sz="3200">
                <a:latin typeface="+mj-lt"/>
                <a:ea typeface="+mj-ea"/>
                <a:cs typeface="+mj-cs"/>
                <a:sym typeface="Aptos"/>
              </a:defRPr>
            </a:lvl5pPr>
          </a:lstStyle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74" name="Espace réservé du texte 3"/>
          <p:cNvSpPr/>
          <p:nvPr>
            <p:ph type="body" sz="quarter" idx="2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1600">
                <a:latin typeface="+mj-lt"/>
                <a:ea typeface="+mj-ea"/>
                <a:cs typeface="+mj-cs"/>
                <a:sym typeface="Aptos"/>
              </a:defRPr>
            </a:pPr>
          </a:p>
        </p:txBody>
      </p:sp>
      <p:sp>
        <p:nvSpPr>
          <p:cNvPr id="75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e du titre"/>
          <p:cNvSpPr txBox="1"/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/>
            <a:r>
              <a:t>Texte du titre</a:t>
            </a:r>
          </a:p>
        </p:txBody>
      </p:sp>
      <p:sp>
        <p:nvSpPr>
          <p:cNvPr id="83" name="Espace réservé pour une image  2"/>
          <p:cNvSpPr/>
          <p:nvPr>
            <p:ph type="pic" sz="half" idx="2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84" name="Texte niveau 1…"/>
          <p:cNvSpPr txBox="1"/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1600">
                <a:latin typeface="+mj-lt"/>
                <a:ea typeface="+mj-ea"/>
                <a:cs typeface="+mj-cs"/>
                <a:sym typeface="Aptos"/>
              </a:defRPr>
            </a:lvl1pPr>
            <a:lvl2pPr marL="0" indent="4572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1600">
                <a:latin typeface="+mj-lt"/>
                <a:ea typeface="+mj-ea"/>
                <a:cs typeface="+mj-cs"/>
                <a:sym typeface="Aptos"/>
              </a:defRPr>
            </a:lvl2pPr>
            <a:lvl3pPr marL="0" indent="9144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1600">
                <a:latin typeface="+mj-lt"/>
                <a:ea typeface="+mj-ea"/>
                <a:cs typeface="+mj-cs"/>
                <a:sym typeface="Aptos"/>
              </a:defRPr>
            </a:lvl3pPr>
            <a:lvl4pPr marL="0" indent="13716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1600">
                <a:latin typeface="+mj-lt"/>
                <a:ea typeface="+mj-ea"/>
                <a:cs typeface="+mj-cs"/>
                <a:sym typeface="Aptos"/>
              </a:defRPr>
            </a:lvl4pPr>
            <a:lvl5pPr marL="0" indent="18288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1600">
                <a:latin typeface="+mj-lt"/>
                <a:ea typeface="+mj-ea"/>
                <a:cs typeface="+mj-cs"/>
                <a:sym typeface="Aptos"/>
              </a:defRPr>
            </a:lvl5pPr>
          </a:lstStyle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85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e du titre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/>
          <a:p>
            <a:pPr/>
            <a:r>
              <a:t>Texte du titre</a:t>
            </a:r>
          </a:p>
        </p:txBody>
      </p:sp>
      <p:sp>
        <p:nvSpPr>
          <p:cNvPr id="3" name="Texte niveau 1…"/>
          <p:cNvSpPr txBox="1"/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4" name="Numéro de diapositive"/>
          <p:cNvSpPr txBox="1"/>
          <p:nvPr>
            <p:ph type="sldNum" sz="quarter" idx="2"/>
          </p:nvPr>
        </p:nvSpPr>
        <p:spPr>
          <a:xfrm>
            <a:off x="11080144" y="6404292"/>
            <a:ext cx="273657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757575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transition xmlns:p14="http://schemas.microsoft.com/office/powerpoint/2010/main" spd="med" advClick="1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9pPr>
    </p:titleStyle>
    <p:bodyStyle>
      <a:lvl1pPr marL="146957" marR="0" indent="-146957" algn="l" defTabSz="914400" rtl="0" latinLnBrk="0">
        <a:lnSpc>
          <a:spcPct val="100000"/>
        </a:lnSpc>
        <a:spcBef>
          <a:spcPts val="5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1800" u="none">
          <a:solidFill>
            <a:srgbClr val="000000"/>
          </a:solidFill>
          <a:uFillTx/>
          <a:latin typeface="AppleGothic 일반체"/>
          <a:ea typeface="AppleGothic 일반체"/>
          <a:cs typeface="AppleGothic 일반체"/>
          <a:sym typeface="AppleGothic 일반체"/>
        </a:defRPr>
      </a:lvl1pPr>
      <a:lvl2pPr marL="628650" marR="0" indent="-171450" algn="l" defTabSz="914400" rtl="0" latinLnBrk="0">
        <a:lnSpc>
          <a:spcPct val="100000"/>
        </a:lnSpc>
        <a:spcBef>
          <a:spcPts val="5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1800" u="none">
          <a:solidFill>
            <a:srgbClr val="000000"/>
          </a:solidFill>
          <a:uFillTx/>
          <a:latin typeface="AppleGothic 일반체"/>
          <a:ea typeface="AppleGothic 일반체"/>
          <a:cs typeface="AppleGothic 일반체"/>
          <a:sym typeface="AppleGothic 일반체"/>
        </a:defRPr>
      </a:lvl2pPr>
      <a:lvl3pPr marL="1120139" marR="0" indent="-205739" algn="l" defTabSz="914400" rtl="0" latinLnBrk="0">
        <a:lnSpc>
          <a:spcPct val="100000"/>
        </a:lnSpc>
        <a:spcBef>
          <a:spcPts val="5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1800" u="none">
          <a:solidFill>
            <a:srgbClr val="000000"/>
          </a:solidFill>
          <a:uFillTx/>
          <a:latin typeface="AppleGothic 일반체"/>
          <a:ea typeface="AppleGothic 일반체"/>
          <a:cs typeface="AppleGothic 일반체"/>
          <a:sym typeface="AppleGothic 일반체"/>
        </a:defRPr>
      </a:lvl3pPr>
      <a:lvl4pPr marL="1600200" marR="0" indent="-228600" algn="l" defTabSz="914400" rtl="0" latinLnBrk="0">
        <a:lnSpc>
          <a:spcPct val="100000"/>
        </a:lnSpc>
        <a:spcBef>
          <a:spcPts val="5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1800" u="none">
          <a:solidFill>
            <a:srgbClr val="000000"/>
          </a:solidFill>
          <a:uFillTx/>
          <a:latin typeface="AppleGothic 일반체"/>
          <a:ea typeface="AppleGothic 일반체"/>
          <a:cs typeface="AppleGothic 일반체"/>
          <a:sym typeface="AppleGothic 일반체"/>
        </a:defRPr>
      </a:lvl4pPr>
      <a:lvl5pPr marL="2057400" marR="0" indent="-228600" algn="l" defTabSz="914400" rtl="0" latinLnBrk="0">
        <a:lnSpc>
          <a:spcPct val="100000"/>
        </a:lnSpc>
        <a:spcBef>
          <a:spcPts val="5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1800" u="none">
          <a:solidFill>
            <a:srgbClr val="000000"/>
          </a:solidFill>
          <a:uFillTx/>
          <a:latin typeface="AppleGothic 일반체"/>
          <a:ea typeface="AppleGothic 일반체"/>
          <a:cs typeface="AppleGothic 일반체"/>
          <a:sym typeface="AppleGothic 일반체"/>
        </a:defRPr>
      </a:lvl5pPr>
      <a:lvl6pPr marL="2514600" marR="0" indent="-228600" algn="l" defTabSz="914400" rtl="0" latinLnBrk="0">
        <a:lnSpc>
          <a:spcPct val="100000"/>
        </a:lnSpc>
        <a:spcBef>
          <a:spcPts val="5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1800" u="none">
          <a:solidFill>
            <a:srgbClr val="000000"/>
          </a:solidFill>
          <a:uFillTx/>
          <a:latin typeface="AppleGothic 일반체"/>
          <a:ea typeface="AppleGothic 일반체"/>
          <a:cs typeface="AppleGothic 일반체"/>
          <a:sym typeface="AppleGothic 일반체"/>
        </a:defRPr>
      </a:lvl6pPr>
      <a:lvl7pPr marL="2971800" marR="0" indent="-228600" algn="l" defTabSz="914400" rtl="0" latinLnBrk="0">
        <a:lnSpc>
          <a:spcPct val="100000"/>
        </a:lnSpc>
        <a:spcBef>
          <a:spcPts val="5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1800" u="none">
          <a:solidFill>
            <a:srgbClr val="000000"/>
          </a:solidFill>
          <a:uFillTx/>
          <a:latin typeface="AppleGothic 일반체"/>
          <a:ea typeface="AppleGothic 일반체"/>
          <a:cs typeface="AppleGothic 일반체"/>
          <a:sym typeface="AppleGothic 일반체"/>
        </a:defRPr>
      </a:lvl7pPr>
      <a:lvl8pPr marL="3429000" marR="0" indent="-228600" algn="l" defTabSz="914400" rtl="0" latinLnBrk="0">
        <a:lnSpc>
          <a:spcPct val="100000"/>
        </a:lnSpc>
        <a:spcBef>
          <a:spcPts val="5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1800" u="none">
          <a:solidFill>
            <a:srgbClr val="000000"/>
          </a:solidFill>
          <a:uFillTx/>
          <a:latin typeface="AppleGothic 일반체"/>
          <a:ea typeface="AppleGothic 일반체"/>
          <a:cs typeface="AppleGothic 일반체"/>
          <a:sym typeface="AppleGothic 일반체"/>
        </a:defRPr>
      </a:lvl8pPr>
      <a:lvl9pPr marL="3886200" marR="0" indent="-228600" algn="l" defTabSz="914400" rtl="0" latinLnBrk="0">
        <a:lnSpc>
          <a:spcPct val="100000"/>
        </a:lnSpc>
        <a:spcBef>
          <a:spcPts val="5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1800" u="none">
          <a:solidFill>
            <a:srgbClr val="000000"/>
          </a:solidFill>
          <a:uFillTx/>
          <a:latin typeface="AppleGothic 일반체"/>
          <a:ea typeface="AppleGothic 일반체"/>
          <a:cs typeface="AppleGothic 일반체"/>
          <a:sym typeface="AppleGothic 일반체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1.jpeg"/><Relationship Id="rId4" Type="http://schemas.openxmlformats.org/officeDocument/2006/relationships/image" Target="../media/image2.jpe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1.jpe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1.jpe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1.jpe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1.jpe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1.jpe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1.jpeg"/><Relationship Id="rId4" Type="http://schemas.openxmlformats.org/officeDocument/2006/relationships/image" Target="../media/image2.png"/><Relationship Id="rId5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Image 15" descr="Image 15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22003" y="5475875"/>
            <a:ext cx="1446629" cy="899872"/>
          </a:xfrm>
          <a:prstGeom prst="rect">
            <a:avLst/>
          </a:prstGeom>
          <a:ln w="12700">
            <a:miter lim="400000"/>
          </a:ln>
        </p:spPr>
      </p:pic>
      <p:pic>
        <p:nvPicPr>
          <p:cNvPr id="95" name="Image 17" descr="Image 17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857200" y="5475875"/>
            <a:ext cx="948415" cy="886905"/>
          </a:xfrm>
          <a:prstGeom prst="rect">
            <a:avLst/>
          </a:prstGeom>
          <a:ln w="12700">
            <a:miter lim="400000"/>
          </a:ln>
        </p:spPr>
      </p:pic>
      <p:pic>
        <p:nvPicPr>
          <p:cNvPr id="96" name="Image 5" descr="Image 5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030002" y="268859"/>
            <a:ext cx="4319213" cy="610688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Rectangle 3"/>
          <p:cNvSpPr/>
          <p:nvPr/>
        </p:nvSpPr>
        <p:spPr>
          <a:xfrm>
            <a:off x="1968631" y="482254"/>
            <a:ext cx="8453337" cy="916941"/>
          </a:xfrm>
          <a:prstGeom prst="rect">
            <a:avLst/>
          </a:prstGeom>
          <a:gradFill>
            <a:gsLst>
              <a:gs pos="0">
                <a:srgbClr val="F0F8FD"/>
              </a:gs>
              <a:gs pos="74000">
                <a:srgbClr val="74C4E9"/>
              </a:gs>
              <a:gs pos="83000">
                <a:srgbClr val="74C4E9"/>
              </a:gs>
              <a:gs pos="100000">
                <a:srgbClr val="A2D8F0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 sz="5400">
                <a:ln w="22225" cap="flat">
                  <a:solidFill>
                    <a:schemeClr val="accent2"/>
                  </a:solidFill>
                  <a:prstDash val="solid"/>
                  <a:round/>
                </a:ln>
                <a:solidFill>
                  <a:srgbClr val="F6C6AD"/>
                </a:solidFill>
              </a:defRPr>
            </a:lvl1pPr>
          </a:lstStyle>
          <a:p>
            <a:pPr/>
            <a:r>
              <a:t>CARCABUENO 2025</a:t>
            </a:r>
          </a:p>
        </p:txBody>
      </p:sp>
      <p:pic>
        <p:nvPicPr>
          <p:cNvPr id="99" name="Image 15" descr="Image 15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22003" y="5475875"/>
            <a:ext cx="1446629" cy="899872"/>
          </a:xfrm>
          <a:prstGeom prst="rect">
            <a:avLst/>
          </a:prstGeom>
          <a:ln w="12700">
            <a:miter lim="400000"/>
          </a:ln>
        </p:spPr>
      </p:pic>
      <p:pic>
        <p:nvPicPr>
          <p:cNvPr id="100" name="Image 17" descr="Image 17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857200" y="5475875"/>
            <a:ext cx="948415" cy="886905"/>
          </a:xfrm>
          <a:prstGeom prst="rect">
            <a:avLst/>
          </a:prstGeom>
          <a:ln w="12700">
            <a:miter lim="400000"/>
          </a:ln>
        </p:spPr>
      </p:pic>
      <p:sp>
        <p:nvSpPr>
          <p:cNvPr id="101" name="ZoneTexte 1"/>
          <p:cNvSpPr txBox="1"/>
          <p:nvPr/>
        </p:nvSpPr>
        <p:spPr>
          <a:xfrm>
            <a:off x="2014351" y="2012187"/>
            <a:ext cx="8701715" cy="16388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spcBef>
                <a:spcPts val="500"/>
              </a:spcBef>
              <a:defRPr>
                <a:latin typeface="AppleGothic 일반체"/>
                <a:ea typeface="AppleGothic 일반체"/>
                <a:cs typeface="AppleGothic 일반체"/>
                <a:sym typeface="AppleGothic 일반체"/>
              </a:defRPr>
            </a:pPr>
            <a:r>
              <a:t>Ce week-end a lieu la coupe Carcabueno, sur la plage de la Milady à Biarritz.</a:t>
            </a:r>
          </a:p>
          <a:p>
            <a:pPr>
              <a:spcBef>
                <a:spcPts val="500"/>
              </a:spcBef>
              <a:defRPr>
                <a:latin typeface="AppleGothic 일반체"/>
                <a:ea typeface="AppleGothic 일반체"/>
                <a:cs typeface="AppleGothic 일반체"/>
                <a:sym typeface="AppleGothic 일반체"/>
              </a:defRPr>
            </a:pPr>
            <a:r>
              <a:t>Cette compétition organisée par le BSC se veut conviviale et a pour objectif de faire un clin d'oeil aux origines de la discipline : Des équipes de sauveteurs professionnels mesuraient leurs aptitudes techniques et physiques en s'opposant sur des épreuves sportives rappelant leurs interventions de secours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Rectangle 3"/>
          <p:cNvSpPr/>
          <p:nvPr/>
        </p:nvSpPr>
        <p:spPr>
          <a:xfrm>
            <a:off x="2186248" y="340636"/>
            <a:ext cx="8453336" cy="916941"/>
          </a:xfrm>
          <a:prstGeom prst="rect">
            <a:avLst/>
          </a:prstGeom>
          <a:gradFill>
            <a:gsLst>
              <a:gs pos="0">
                <a:srgbClr val="F0F8FD"/>
              </a:gs>
              <a:gs pos="74000">
                <a:srgbClr val="74C4E9"/>
              </a:gs>
              <a:gs pos="83000">
                <a:srgbClr val="74C4E9"/>
              </a:gs>
              <a:gs pos="100000">
                <a:srgbClr val="A2D8F0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 sz="5400">
                <a:ln w="22225" cap="flat">
                  <a:solidFill>
                    <a:schemeClr val="accent2"/>
                  </a:solidFill>
                  <a:prstDash val="solid"/>
                  <a:round/>
                </a:ln>
                <a:solidFill>
                  <a:srgbClr val="F6C6AD"/>
                </a:solidFill>
              </a:defRPr>
            </a:lvl1pPr>
          </a:lstStyle>
          <a:p>
            <a:pPr/>
            <a:r>
              <a:t>CARCABUENO 2025</a:t>
            </a:r>
          </a:p>
        </p:txBody>
      </p:sp>
      <p:pic>
        <p:nvPicPr>
          <p:cNvPr id="104" name="Image 15" descr="Image 15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22003" y="5475875"/>
            <a:ext cx="1446629" cy="899872"/>
          </a:xfrm>
          <a:prstGeom prst="rect">
            <a:avLst/>
          </a:prstGeom>
          <a:ln w="12700">
            <a:miter lim="400000"/>
          </a:ln>
        </p:spPr>
      </p:pic>
      <p:pic>
        <p:nvPicPr>
          <p:cNvPr id="105" name="Image 17" descr="Image 17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857200" y="5475875"/>
            <a:ext cx="948415" cy="886905"/>
          </a:xfrm>
          <a:prstGeom prst="rect">
            <a:avLst/>
          </a:prstGeom>
          <a:ln w="12700">
            <a:miter lim="400000"/>
          </a:ln>
        </p:spPr>
      </p:pic>
      <p:sp>
        <p:nvSpPr>
          <p:cNvPr id="106" name="ZoneTexte 1"/>
          <p:cNvSpPr txBox="1"/>
          <p:nvPr/>
        </p:nvSpPr>
        <p:spPr>
          <a:xfrm>
            <a:off x="2190802" y="1276726"/>
            <a:ext cx="8701715" cy="57454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defRPr sz="3200">
                <a:latin typeface="AppleGothic 일반체"/>
                <a:ea typeface="AppleGothic 일반체"/>
                <a:cs typeface="AppleGothic 일반체"/>
                <a:sym typeface="AppleGothic 일반체"/>
              </a:defRPr>
            </a:pPr>
            <a:r>
              <a:t>Samedi 7 Juin Carcabueno Open</a:t>
            </a:r>
          </a:p>
          <a:p>
            <a:pPr>
              <a:spcBef>
                <a:spcPts val="1600"/>
              </a:spcBef>
              <a:defRPr>
                <a:latin typeface="AppleGothic 일반체"/>
                <a:ea typeface="AppleGothic 일반체"/>
                <a:cs typeface="AppleGothic 일반체"/>
                <a:sym typeface="AppleGothic 일반체"/>
              </a:defRPr>
            </a:pPr>
            <a:r>
              <a:rPr u="sng"/>
              <a:t>Catégories : Youth, Open et Master</a:t>
            </a:r>
            <a:r>
              <a:t> ( ne choisir qu’une seule catégorie)</a:t>
            </a:r>
          </a:p>
          <a:p>
            <a:pPr>
              <a:spcBef>
                <a:spcPts val="1400"/>
              </a:spcBef>
              <a:defRPr>
                <a:latin typeface="AppleGothic 일반체"/>
                <a:ea typeface="AppleGothic 일반체"/>
                <a:cs typeface="AppleGothic 일반체"/>
                <a:sym typeface="AppleGothic 일반체"/>
              </a:defRPr>
            </a:pPr>
            <a:r>
              <a:t>7h30 : Installation du site</a:t>
            </a:r>
          </a:p>
          <a:p>
            <a:pPr>
              <a:spcBef>
                <a:spcPts val="500"/>
              </a:spcBef>
              <a:defRPr>
                <a:latin typeface="AppleGothic 일반체"/>
                <a:ea typeface="AppleGothic 일반체"/>
                <a:cs typeface="AppleGothic 일반체"/>
                <a:sym typeface="AppleGothic 일반체"/>
              </a:defRPr>
            </a:pPr>
            <a:r>
              <a:t>8h30 Accueil des participants</a:t>
            </a:r>
          </a:p>
          <a:p>
            <a:pPr>
              <a:spcBef>
                <a:spcPts val="500"/>
              </a:spcBef>
              <a:defRPr>
                <a:latin typeface="AppleGothic 일반체"/>
                <a:ea typeface="AppleGothic 일반체"/>
                <a:cs typeface="AppleGothic 일반체"/>
                <a:sym typeface="AppleGothic 일반체"/>
              </a:defRPr>
            </a:pPr>
            <a:r>
              <a:t>9h30 Début des épreuves planche et nage individuel</a:t>
            </a:r>
          </a:p>
          <a:p>
            <a:pPr>
              <a:spcBef>
                <a:spcPts val="500"/>
              </a:spcBef>
              <a:defRPr>
                <a:latin typeface="AppleGothic 일반체"/>
                <a:ea typeface="AppleGothic 일반체"/>
                <a:cs typeface="AppleGothic 일반체"/>
                <a:sym typeface="AppleGothic 일반체"/>
              </a:defRPr>
            </a:pPr>
            <a:r>
              <a:t>12h30 Pause et QUIZZ secourisme avec un QR code affiché à la Buvette, et sur Instagram</a:t>
            </a:r>
          </a:p>
          <a:p>
            <a:pPr>
              <a:spcBef>
                <a:spcPts val="500"/>
              </a:spcBef>
              <a:defRPr>
                <a:latin typeface="AppleGothic 일반체"/>
                <a:ea typeface="AppleGothic 일반체"/>
                <a:cs typeface="AppleGothic 일반체"/>
                <a:sym typeface="AppleGothic 일반체"/>
              </a:defRPr>
            </a:pPr>
            <a:r>
              <a:t>1400 Relais planche et Relais combiné </a:t>
            </a:r>
          </a:p>
          <a:p>
            <a:pPr>
              <a:spcBef>
                <a:spcPts val="500"/>
              </a:spcBef>
              <a:defRPr>
                <a:latin typeface="AppleGothic 일반체"/>
                <a:ea typeface="AppleGothic 일반체"/>
                <a:cs typeface="AppleGothic 일반체"/>
                <a:sym typeface="AppleGothic 일반체"/>
              </a:defRPr>
            </a:pPr>
            <a:r>
              <a:t>16h00 Fin des épreuves</a:t>
            </a:r>
          </a:p>
          <a:p>
            <a:pPr>
              <a:spcBef>
                <a:spcPts val="500"/>
              </a:spcBef>
              <a:defRPr>
                <a:latin typeface="AppleGothic 일반체"/>
                <a:ea typeface="AppleGothic 일반체"/>
                <a:cs typeface="AppleGothic 일반체"/>
                <a:sym typeface="AppleGothic 일반체"/>
              </a:defRPr>
            </a:pPr>
            <a:r>
              <a:t>16h30 Récompenses</a:t>
            </a:r>
          </a:p>
          <a:p>
            <a:pPr>
              <a:spcBef>
                <a:spcPts val="500"/>
              </a:spcBef>
              <a:defRPr>
                <a:latin typeface="AppleGothic 일반체"/>
                <a:ea typeface="AppleGothic 일반체"/>
                <a:cs typeface="AppleGothic 일반체"/>
                <a:sym typeface="AppleGothic 일반체"/>
              </a:defRPr>
            </a:pPr>
            <a:r>
              <a:t>17h Animation &amp; Pétanque organisé par les Goonies</a:t>
            </a:r>
          </a:p>
          <a:p>
            <a:pPr>
              <a:spcBef>
                <a:spcPts val="500"/>
              </a:spcBef>
              <a:defRPr>
                <a:latin typeface="AppleGothic 일반체"/>
                <a:ea typeface="AppleGothic 일반체"/>
                <a:cs typeface="AppleGothic 일반체"/>
                <a:sym typeface="AppleGothic 일반체"/>
              </a:defRPr>
            </a:pPr>
            <a:r>
              <a:t>19H Apéro sur fond musical avec le groupe Thunderfolk</a:t>
            </a:r>
          </a:p>
          <a:p>
            <a:pPr>
              <a:spcBef>
                <a:spcPts val="500"/>
              </a:spcBef>
              <a:defRPr>
                <a:latin typeface="AppleGothic 일반체"/>
                <a:ea typeface="AppleGothic 일반체"/>
                <a:cs typeface="AppleGothic 일반체"/>
                <a:sym typeface="AppleGothic 일반체"/>
              </a:defRPr>
            </a:pPr>
            <a:r>
              <a:t>Pause repas : Auberge Espagnol, plancha à disposition</a:t>
            </a:r>
          </a:p>
          <a:p>
            <a:pPr>
              <a:spcBef>
                <a:spcPts val="500"/>
              </a:spcBef>
              <a:defRPr>
                <a:latin typeface="AppleGothic 일반체"/>
                <a:ea typeface="AppleGothic 일반체"/>
                <a:cs typeface="AppleGothic 일반체"/>
                <a:sym typeface="AppleGothic 일반체"/>
              </a:defRPr>
            </a:pPr>
            <a:r>
              <a:t>Soirée animée en musique par le groupe Thunderfolk et les Goonies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Rectangle 3"/>
          <p:cNvSpPr/>
          <p:nvPr/>
        </p:nvSpPr>
        <p:spPr>
          <a:xfrm>
            <a:off x="2087043" y="482254"/>
            <a:ext cx="8453336" cy="916941"/>
          </a:xfrm>
          <a:prstGeom prst="rect">
            <a:avLst/>
          </a:prstGeom>
          <a:gradFill>
            <a:gsLst>
              <a:gs pos="0">
                <a:srgbClr val="F0F8FD"/>
              </a:gs>
              <a:gs pos="74000">
                <a:srgbClr val="74C4E9"/>
              </a:gs>
              <a:gs pos="83000">
                <a:srgbClr val="74C4E9"/>
              </a:gs>
              <a:gs pos="100000">
                <a:srgbClr val="A2D8F0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 sz="5400">
                <a:ln w="22225" cap="flat">
                  <a:solidFill>
                    <a:schemeClr val="accent2"/>
                  </a:solidFill>
                  <a:prstDash val="solid"/>
                  <a:round/>
                </a:ln>
                <a:solidFill>
                  <a:srgbClr val="F6C6AD"/>
                </a:solidFill>
              </a:defRPr>
            </a:lvl1pPr>
          </a:lstStyle>
          <a:p>
            <a:pPr/>
            <a:r>
              <a:t>CARCABUENO 2025</a:t>
            </a:r>
          </a:p>
        </p:txBody>
      </p:sp>
      <p:pic>
        <p:nvPicPr>
          <p:cNvPr id="109" name="Image 15" descr="Image 15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22003" y="5475875"/>
            <a:ext cx="1446629" cy="899872"/>
          </a:xfrm>
          <a:prstGeom prst="rect">
            <a:avLst/>
          </a:prstGeom>
          <a:ln w="12700">
            <a:miter lim="400000"/>
          </a:ln>
        </p:spPr>
      </p:pic>
      <p:pic>
        <p:nvPicPr>
          <p:cNvPr id="110" name="Image 17" descr="Image 17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857200" y="5475875"/>
            <a:ext cx="948415" cy="886905"/>
          </a:xfrm>
          <a:prstGeom prst="rect">
            <a:avLst/>
          </a:prstGeom>
          <a:ln w="12700">
            <a:miter lim="400000"/>
          </a:ln>
        </p:spPr>
      </p:pic>
      <p:sp>
        <p:nvSpPr>
          <p:cNvPr id="111" name="ZoneTexte 1"/>
          <p:cNvSpPr txBox="1"/>
          <p:nvPr/>
        </p:nvSpPr>
        <p:spPr>
          <a:xfrm>
            <a:off x="2062059" y="1431218"/>
            <a:ext cx="8701714" cy="43608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defRPr sz="3200"/>
            </a:pPr>
            <a:r>
              <a:t>Dimanche 8 Juin Carcabueno Jeune</a:t>
            </a:r>
          </a:p>
          <a:p>
            <a:pPr>
              <a:defRPr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 </a:t>
            </a:r>
          </a:p>
          <a:p>
            <a:pPr>
              <a:spcBef>
                <a:spcPts val="500"/>
              </a:spcBef>
              <a:defRPr u="sng">
                <a:latin typeface="AppleGothic 일반체"/>
                <a:ea typeface="AppleGothic 일반체"/>
                <a:cs typeface="AppleGothic 일반체"/>
                <a:sym typeface="AppleGothic 일반체"/>
              </a:defRPr>
            </a:pPr>
            <a:r>
              <a:t>Catégories : Avenir, Poussin, Benjamin et Minime</a:t>
            </a:r>
            <a:endParaRPr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spcBef>
                <a:spcPts val="1400"/>
              </a:spcBef>
              <a:defRPr>
                <a:latin typeface="AppleGothic 일반체"/>
                <a:ea typeface="AppleGothic 일반체"/>
                <a:cs typeface="AppleGothic 일반체"/>
                <a:sym typeface="AppleGothic 일반체"/>
              </a:defRPr>
            </a:pPr>
            <a:r>
              <a:t>8h00 : Installation sur le site</a:t>
            </a:r>
          </a:p>
          <a:p>
            <a:pPr>
              <a:spcBef>
                <a:spcPts val="500"/>
              </a:spcBef>
              <a:defRPr>
                <a:latin typeface="AppleGothic 일반체"/>
                <a:ea typeface="AppleGothic 일반체"/>
                <a:cs typeface="AppleGothic 일반체"/>
                <a:sym typeface="AppleGothic 일반체"/>
              </a:defRPr>
            </a:pPr>
            <a:r>
              <a:t>9h00 Accueil des participants et Yoga animé par Alizée pour ceux qui le souhaitent (prévoir son tapis)</a:t>
            </a:r>
          </a:p>
          <a:p>
            <a:pPr>
              <a:spcBef>
                <a:spcPts val="500"/>
              </a:spcBef>
              <a:defRPr>
                <a:latin typeface="AppleGothic 일반체"/>
                <a:ea typeface="AppleGothic 일반체"/>
                <a:cs typeface="AppleGothic 일반체"/>
                <a:sym typeface="AppleGothic 일반체"/>
              </a:defRPr>
            </a:pPr>
            <a:r>
              <a:t>10h00 Début des épreuves planche et nage individuel</a:t>
            </a:r>
          </a:p>
          <a:p>
            <a:pPr>
              <a:spcBef>
                <a:spcPts val="500"/>
              </a:spcBef>
              <a:defRPr>
                <a:latin typeface="AppleGothic 일반체"/>
                <a:ea typeface="AppleGothic 일반체"/>
                <a:cs typeface="AppleGothic 일반체"/>
                <a:sym typeface="AppleGothic 일반체"/>
              </a:defRPr>
            </a:pPr>
            <a:r>
              <a:t>12h30 Pause et QUIZZ secourisme pour les enfants </a:t>
            </a:r>
          </a:p>
          <a:p>
            <a:pPr>
              <a:spcBef>
                <a:spcPts val="500"/>
              </a:spcBef>
              <a:defRPr>
                <a:latin typeface="AppleGothic 일반체"/>
                <a:ea typeface="AppleGothic 일반체"/>
                <a:cs typeface="AppleGothic 일반체"/>
                <a:sym typeface="AppleGothic 일반체"/>
              </a:defRPr>
            </a:pPr>
            <a:r>
              <a:t>1400 Relais planche et Relais combiné </a:t>
            </a:r>
          </a:p>
          <a:p>
            <a:pPr>
              <a:spcBef>
                <a:spcPts val="500"/>
              </a:spcBef>
              <a:defRPr>
                <a:latin typeface="AppleGothic 일반체"/>
                <a:ea typeface="AppleGothic 일반체"/>
                <a:cs typeface="AppleGothic 일반체"/>
                <a:sym typeface="AppleGothic 일반체"/>
              </a:defRPr>
            </a:pPr>
            <a:r>
              <a:t>16h00 Fin des épreuves</a:t>
            </a:r>
          </a:p>
          <a:p>
            <a:pPr>
              <a:spcBef>
                <a:spcPts val="500"/>
              </a:spcBef>
              <a:defRPr>
                <a:latin typeface="AppleGothic 일반체"/>
                <a:ea typeface="AppleGothic 일반체"/>
                <a:cs typeface="AppleGothic 일반체"/>
                <a:sym typeface="AppleGothic 일반체"/>
              </a:defRPr>
            </a:pPr>
            <a:r>
              <a:t>16h30 Récompenses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Rectangle 3"/>
          <p:cNvSpPr/>
          <p:nvPr/>
        </p:nvSpPr>
        <p:spPr>
          <a:xfrm>
            <a:off x="2186248" y="469379"/>
            <a:ext cx="8453336" cy="916941"/>
          </a:xfrm>
          <a:prstGeom prst="rect">
            <a:avLst/>
          </a:prstGeom>
          <a:gradFill>
            <a:gsLst>
              <a:gs pos="0">
                <a:srgbClr val="F0F8FD"/>
              </a:gs>
              <a:gs pos="74000">
                <a:srgbClr val="74C4E9"/>
              </a:gs>
              <a:gs pos="83000">
                <a:srgbClr val="74C4E9"/>
              </a:gs>
              <a:gs pos="100000">
                <a:srgbClr val="A2D8F0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 sz="5400">
                <a:ln w="22225" cap="flat">
                  <a:solidFill>
                    <a:schemeClr val="accent2"/>
                  </a:solidFill>
                  <a:prstDash val="solid"/>
                  <a:round/>
                </a:ln>
                <a:solidFill>
                  <a:srgbClr val="F6C6AD"/>
                </a:solidFill>
              </a:defRPr>
            </a:lvl1pPr>
          </a:lstStyle>
          <a:p>
            <a:pPr/>
            <a:r>
              <a:t>CARCABUENO 2025</a:t>
            </a:r>
          </a:p>
        </p:txBody>
      </p:sp>
      <p:pic>
        <p:nvPicPr>
          <p:cNvPr id="114" name="Image 15" descr="Image 15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22003" y="5475875"/>
            <a:ext cx="1446629" cy="899872"/>
          </a:xfrm>
          <a:prstGeom prst="rect">
            <a:avLst/>
          </a:prstGeom>
          <a:ln w="12700">
            <a:miter lim="400000"/>
          </a:ln>
        </p:spPr>
      </p:pic>
      <p:pic>
        <p:nvPicPr>
          <p:cNvPr id="115" name="Image 17" descr="Image 17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857200" y="5475875"/>
            <a:ext cx="948415" cy="886905"/>
          </a:xfrm>
          <a:prstGeom prst="rect">
            <a:avLst/>
          </a:prstGeom>
          <a:ln w="12700">
            <a:miter lim="400000"/>
          </a:ln>
        </p:spPr>
      </p:pic>
      <p:sp>
        <p:nvSpPr>
          <p:cNvPr id="116" name="ZoneTexte 1"/>
          <p:cNvSpPr txBox="1"/>
          <p:nvPr/>
        </p:nvSpPr>
        <p:spPr>
          <a:xfrm>
            <a:off x="2062059" y="1595893"/>
            <a:ext cx="8701714" cy="39248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spcBef>
                <a:spcPts val="500"/>
              </a:spcBef>
              <a:defRPr>
                <a:latin typeface="AppleGothic 일반체"/>
                <a:ea typeface="AppleGothic 일반체"/>
                <a:cs typeface="AppleGothic 일반체"/>
                <a:sym typeface="AppleGothic 일반체"/>
              </a:defRPr>
            </a:pPr>
            <a:r>
              <a:t>Les relais seront composés sur place à la pause</a:t>
            </a:r>
            <a:endParaRPr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spcBef>
                <a:spcPts val="500"/>
              </a:spcBef>
              <a:defRPr>
                <a:latin typeface="AppleGothic 일반체"/>
                <a:ea typeface="AppleGothic 일반체"/>
                <a:cs typeface="AppleGothic 일반체"/>
                <a:sym typeface="AppleGothic 일반체"/>
              </a:defRPr>
            </a:pPr>
            <a:r>
              <a:t> </a:t>
            </a:r>
          </a:p>
          <a:p>
            <a:pPr>
              <a:spcBef>
                <a:spcPts val="500"/>
              </a:spcBef>
              <a:defRPr>
                <a:latin typeface="AppleGothic 일반체"/>
                <a:ea typeface="AppleGothic 일반체"/>
                <a:cs typeface="AppleGothic 일반체"/>
                <a:sym typeface="AppleGothic 일반체"/>
              </a:defRPr>
            </a:pPr>
            <a:r>
              <a:t>Ils seront si possibles par catégories et mixte (2 filles et 2 garçons)</a:t>
            </a:r>
          </a:p>
          <a:p>
            <a:pPr>
              <a:spcBef>
                <a:spcPts val="500"/>
              </a:spcBef>
              <a:defRPr>
                <a:latin typeface="AppleGothic 일반체"/>
                <a:ea typeface="AppleGothic 일반체"/>
                <a:cs typeface="AppleGothic 일반체"/>
                <a:sym typeface="AppleGothic 일반체"/>
              </a:defRPr>
            </a:pPr>
            <a:r>
              <a:t>Si nécessaire il sera possible de mixer 2 catégories et plusieurs clubs</a:t>
            </a:r>
          </a:p>
          <a:p>
            <a:pPr>
              <a:spcBef>
                <a:spcPts val="500"/>
              </a:spcBef>
              <a:defRPr>
                <a:latin typeface="AppleGothic 일반체"/>
                <a:ea typeface="AppleGothic 일반체"/>
                <a:cs typeface="AppleGothic 일반체"/>
                <a:sym typeface="AppleGothic 일반체"/>
              </a:defRPr>
            </a:pPr>
            <a:endParaRPr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spcBef>
                <a:spcPts val="500"/>
              </a:spcBef>
              <a:defRPr>
                <a:latin typeface="AppleGothic 일반체"/>
                <a:ea typeface="AppleGothic 일반체"/>
                <a:cs typeface="AppleGothic 일반체"/>
                <a:sym typeface="AppleGothic 일반체"/>
              </a:defRPr>
            </a:pPr>
            <a:r>
              <a:t>Le principe est que tout le monde puisse participer dans la joie et la bonne humeur. </a:t>
            </a:r>
          </a:p>
          <a:p>
            <a:pPr>
              <a:spcBef>
                <a:spcPts val="500"/>
              </a:spcBef>
              <a:defRPr>
                <a:latin typeface="AppleGothic 일반체"/>
                <a:ea typeface="AppleGothic 일반체"/>
                <a:cs typeface="AppleGothic 일반체"/>
                <a:sym typeface="AppleGothic 일반체"/>
              </a:defRPr>
            </a:pPr>
            <a:endParaRPr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spcBef>
                <a:spcPts val="500"/>
              </a:spcBef>
              <a:defRPr>
                <a:latin typeface="AppleGothic 일반체"/>
                <a:ea typeface="AppleGothic 일반체"/>
                <a:cs typeface="AppleGothic 일반체"/>
                <a:sym typeface="AppleGothic 일반체"/>
              </a:defRPr>
            </a:pPr>
            <a:r>
              <a:t>Les relais seront composés pour les 2 épreuves : Relais nage et Relais combiné (Nage, Planche, Nage Planche)</a:t>
            </a:r>
          </a:p>
          <a:p>
            <a:pPr>
              <a:defRPr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defRPr>
            </a:pPr>
          </a:p>
          <a:p>
            <a:pPr>
              <a:defRPr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 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Rectangle 3"/>
          <p:cNvSpPr/>
          <p:nvPr/>
        </p:nvSpPr>
        <p:spPr>
          <a:xfrm>
            <a:off x="2186248" y="482254"/>
            <a:ext cx="8453336" cy="916941"/>
          </a:xfrm>
          <a:prstGeom prst="rect">
            <a:avLst/>
          </a:prstGeom>
          <a:gradFill>
            <a:gsLst>
              <a:gs pos="0">
                <a:srgbClr val="F0F8FD"/>
              </a:gs>
              <a:gs pos="74000">
                <a:srgbClr val="74C4E9"/>
              </a:gs>
              <a:gs pos="83000">
                <a:srgbClr val="74C4E9"/>
              </a:gs>
              <a:gs pos="100000">
                <a:srgbClr val="A2D8F0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 sz="5400">
                <a:ln w="22225" cap="flat">
                  <a:solidFill>
                    <a:schemeClr val="accent2"/>
                  </a:solidFill>
                  <a:prstDash val="solid"/>
                  <a:round/>
                </a:ln>
                <a:solidFill>
                  <a:srgbClr val="F6C6AD"/>
                </a:solidFill>
              </a:defRPr>
            </a:lvl1pPr>
          </a:lstStyle>
          <a:p>
            <a:pPr/>
            <a:r>
              <a:t>CARCABUENO 2025</a:t>
            </a:r>
          </a:p>
        </p:txBody>
      </p:sp>
      <p:pic>
        <p:nvPicPr>
          <p:cNvPr id="119" name="Image 15" descr="Image 15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22003" y="5475875"/>
            <a:ext cx="1446629" cy="899872"/>
          </a:xfrm>
          <a:prstGeom prst="rect">
            <a:avLst/>
          </a:prstGeom>
          <a:ln w="12700">
            <a:miter lim="400000"/>
          </a:ln>
        </p:spPr>
      </p:pic>
      <p:pic>
        <p:nvPicPr>
          <p:cNvPr id="120" name="Image 17" descr="Image 17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857200" y="5475875"/>
            <a:ext cx="948415" cy="886905"/>
          </a:xfrm>
          <a:prstGeom prst="rect">
            <a:avLst/>
          </a:prstGeom>
          <a:ln w="12700">
            <a:miter lim="400000"/>
          </a:ln>
        </p:spPr>
      </p:pic>
      <p:sp>
        <p:nvSpPr>
          <p:cNvPr id="121" name="ZoneTexte 1"/>
          <p:cNvSpPr txBox="1"/>
          <p:nvPr/>
        </p:nvSpPr>
        <p:spPr>
          <a:xfrm>
            <a:off x="2177928" y="1589144"/>
            <a:ext cx="8701714" cy="43722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ct val="120000"/>
              </a:lnSpc>
              <a:spcBef>
                <a:spcPts val="500"/>
              </a:spcBef>
              <a:defRPr>
                <a:latin typeface="AppleGothic 일반체"/>
                <a:ea typeface="AppleGothic 일반체"/>
                <a:cs typeface="AppleGothic 일반체"/>
                <a:sym typeface="AppleGothic 일반체"/>
              </a:defRPr>
            </a:pPr>
            <a:r>
              <a:t>Le repas des officiels et des bénévoles sera pris en charge.</a:t>
            </a:r>
          </a:p>
          <a:p>
            <a:pPr>
              <a:lnSpc>
                <a:spcPct val="120000"/>
              </a:lnSpc>
              <a:spcBef>
                <a:spcPts val="500"/>
              </a:spcBef>
              <a:defRPr>
                <a:latin typeface="AppleGothic 일반체"/>
                <a:ea typeface="AppleGothic 일반체"/>
                <a:cs typeface="AppleGothic 일반체"/>
                <a:sym typeface="AppleGothic 일반체"/>
              </a:defRPr>
            </a:pPr>
            <a:r>
              <a:t>La buvette proposera des repas :</a:t>
            </a:r>
          </a:p>
          <a:p>
            <a:pPr marL="228600" indent="-228600">
              <a:lnSpc>
                <a:spcPct val="120000"/>
              </a:lnSpc>
              <a:spcBef>
                <a:spcPts val="500"/>
              </a:spcBef>
              <a:buSzPct val="100000"/>
              <a:buChar char="•"/>
              <a:defRPr>
                <a:latin typeface="AppleGothic 일반체"/>
                <a:ea typeface="AppleGothic 일반체"/>
                <a:cs typeface="AppleGothic 일반체"/>
                <a:sym typeface="AppleGothic 일반체"/>
              </a:defRPr>
            </a:pPr>
            <a:r>
              <a:t>Le Veggie à 6 € comprenant une salade, des chips, un dessert et une boisson </a:t>
            </a:r>
          </a:p>
          <a:p>
            <a:pPr marL="228600" indent="-228600">
              <a:lnSpc>
                <a:spcPct val="120000"/>
              </a:lnSpc>
              <a:spcBef>
                <a:spcPts val="500"/>
              </a:spcBef>
              <a:buSzPct val="100000"/>
              <a:buChar char="•"/>
              <a:defRPr>
                <a:latin typeface="AppleGothic 일반체"/>
                <a:ea typeface="AppleGothic 일반체"/>
                <a:cs typeface="AppleGothic 일반체"/>
                <a:sym typeface="AppleGothic 일반체"/>
              </a:defRPr>
            </a:pPr>
            <a:r>
              <a:t>Le Barbecue à 8 € comprenant une petite salade, des chips, un sandwich avec grillade, dessert et boisson. </a:t>
            </a:r>
          </a:p>
          <a:p>
            <a:pPr marL="228600" indent="-228600">
              <a:lnSpc>
                <a:spcPct val="120000"/>
              </a:lnSpc>
              <a:spcBef>
                <a:spcPts val="500"/>
              </a:spcBef>
              <a:buSzPct val="100000"/>
              <a:buChar char="➡"/>
              <a:defRPr>
                <a:latin typeface="AppleGothic 일반체"/>
                <a:ea typeface="AppleGothic 일반체"/>
                <a:cs typeface="AppleGothic 일반체"/>
                <a:sym typeface="AppleGothic 일반체"/>
              </a:defRPr>
            </a:pPr>
            <a:r>
              <a:t> Les repas sont en prévente sur HelloAsso : </a:t>
            </a:r>
            <a:r>
              <a:rPr>
                <a:solidFill>
                  <a:srgbClr val="FF2600"/>
                </a:solidFill>
              </a:rPr>
              <a:t>AJOUTER LIEN</a:t>
            </a:r>
            <a:endParaRPr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lnSpc>
                <a:spcPct val="120000"/>
              </a:lnSpc>
              <a:spcBef>
                <a:spcPts val="500"/>
              </a:spcBef>
              <a:defRPr>
                <a:latin typeface="AppleGothic 일반체"/>
                <a:ea typeface="AppleGothic 일반체"/>
                <a:cs typeface="AppleGothic 일반체"/>
                <a:sym typeface="AppleGothic 일반체"/>
              </a:defRPr>
            </a:pPr>
            <a:r>
              <a:t>Elle proposera aussi des sucreries, des douceurs, des boissons chaudes…</a:t>
            </a:r>
          </a:p>
          <a:p>
            <a:pPr>
              <a:lnSpc>
                <a:spcPct val="120000"/>
              </a:lnSpc>
              <a:spcBef>
                <a:spcPts val="500"/>
              </a:spcBef>
              <a:defRPr>
                <a:latin typeface="AppleGothic 일반체"/>
                <a:ea typeface="AppleGothic 일반체"/>
                <a:cs typeface="AppleGothic 일반체"/>
                <a:sym typeface="AppleGothic 일반체"/>
              </a:defRPr>
            </a:pPr>
            <a:r>
              <a:t>Pour vous restaurer, une carte sera en vente sur place et en prévente (montant aux choix 5 € - 10 € ) afin d’éviter les soucis de monnaies. Vous la ferez poinçonner pour chaque consommation à la buvette. </a:t>
            </a:r>
            <a:endParaRPr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indent="-228600">
              <a:lnSpc>
                <a:spcPct val="120000"/>
              </a:lnSpc>
              <a:spcBef>
                <a:spcPts val="500"/>
              </a:spcBef>
              <a:buClr>
                <a:srgbClr val="222222"/>
              </a:buClr>
              <a:buSzPct val="100000"/>
              <a:buChar char="➡"/>
              <a:defRPr>
                <a:latin typeface="AppleGothic 일반체"/>
                <a:ea typeface="AppleGothic 일반체"/>
                <a:cs typeface="AppleGothic 일반체"/>
                <a:sym typeface="AppleGothic 일반체"/>
              </a:defRPr>
            </a:pPr>
            <a:r>
              <a:rPr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t>Pré-vente cartes buvette : </a:t>
            </a:r>
            <a:r>
              <a:rPr>
                <a:solidFill>
                  <a:srgbClr val="FF2600"/>
                </a:solidFill>
              </a:rPr>
              <a:t>AJOUTER LIEN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Rectangle 3"/>
          <p:cNvSpPr/>
          <p:nvPr/>
        </p:nvSpPr>
        <p:spPr>
          <a:xfrm>
            <a:off x="1968631" y="482254"/>
            <a:ext cx="8453337" cy="916941"/>
          </a:xfrm>
          <a:prstGeom prst="rect">
            <a:avLst/>
          </a:prstGeom>
          <a:gradFill>
            <a:gsLst>
              <a:gs pos="0">
                <a:srgbClr val="F0F8FD"/>
              </a:gs>
              <a:gs pos="74000">
                <a:srgbClr val="74C4E9"/>
              </a:gs>
              <a:gs pos="83000">
                <a:srgbClr val="74C4E9"/>
              </a:gs>
              <a:gs pos="100000">
                <a:srgbClr val="A2D8F0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 sz="5400">
                <a:ln w="22225" cap="flat">
                  <a:solidFill>
                    <a:schemeClr val="accent2"/>
                  </a:solidFill>
                  <a:prstDash val="solid"/>
                  <a:round/>
                </a:ln>
                <a:solidFill>
                  <a:srgbClr val="F6C6AD"/>
                </a:solidFill>
              </a:defRPr>
            </a:lvl1pPr>
          </a:lstStyle>
          <a:p>
            <a:pPr/>
            <a:r>
              <a:t>CARCABUENO 2025</a:t>
            </a:r>
          </a:p>
        </p:txBody>
      </p:sp>
      <p:pic>
        <p:nvPicPr>
          <p:cNvPr id="124" name="Image 15" descr="Image 15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22003" y="5475875"/>
            <a:ext cx="1446629" cy="899872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Image 17" descr="Image 17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857200" y="5475875"/>
            <a:ext cx="948415" cy="886905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ZoneTexte 1"/>
          <p:cNvSpPr txBox="1"/>
          <p:nvPr/>
        </p:nvSpPr>
        <p:spPr>
          <a:xfrm>
            <a:off x="2014351" y="1898128"/>
            <a:ext cx="8701715" cy="1170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defRPr>
            </a:pPr>
          </a:p>
          <a:p>
            <a:pPr>
              <a:defRPr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defRPr>
            </a:pPr>
          </a:p>
          <a:p>
            <a:pPr>
              <a:defRPr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  </a:t>
            </a:r>
          </a:p>
        </p:txBody>
      </p:sp>
      <p:pic>
        <p:nvPicPr>
          <p:cNvPr id="127" name="Image 4" descr="Image 4"/>
          <p:cNvPicPr>
            <a:picLocks noChangeAspect="1"/>
          </p:cNvPicPr>
          <p:nvPr/>
        </p:nvPicPr>
        <p:blipFill>
          <a:blip r:embed="rId4">
            <a:extLst/>
          </a:blip>
          <a:srcRect l="4640" t="17480" r="5378" b="11553"/>
          <a:stretch>
            <a:fillRect/>
          </a:stretch>
        </p:blipFill>
        <p:spPr>
          <a:xfrm>
            <a:off x="1747537" y="1558938"/>
            <a:ext cx="8895524" cy="376358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0" name="Rectangle : coins arrondis 5"/>
          <p:cNvGrpSpPr/>
          <p:nvPr/>
        </p:nvGrpSpPr>
        <p:grpSpPr>
          <a:xfrm>
            <a:off x="5834269" y="2852529"/>
            <a:ext cx="1461053" cy="907015"/>
            <a:chOff x="0" y="0"/>
            <a:chExt cx="1461052" cy="907013"/>
          </a:xfrm>
        </p:grpSpPr>
        <p:sp>
          <p:nvSpPr>
            <p:cNvPr id="128" name="Rectangle aux angles arrondis"/>
            <p:cNvSpPr/>
            <p:nvPr/>
          </p:nvSpPr>
          <p:spPr>
            <a:xfrm>
              <a:off x="0" y="0"/>
              <a:ext cx="1461053" cy="907014"/>
            </a:xfrm>
            <a:prstGeom prst="roundRect">
              <a:avLst>
                <a:gd name="adj" fmla="val 16667"/>
              </a:avLst>
            </a:prstGeom>
            <a:solidFill>
              <a:srgbClr val="FFC000"/>
            </a:solidFill>
            <a:ln w="19050" cap="flat">
              <a:solidFill>
                <a:srgbClr val="092937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29" name="Village et Tente Club"/>
            <p:cNvSpPr txBox="1"/>
            <p:nvPr/>
          </p:nvSpPr>
          <p:spPr>
            <a:xfrm>
              <a:off x="99521" y="128386"/>
              <a:ext cx="1262010" cy="6502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</a:defRPr>
              </a:lvl1pPr>
            </a:lstStyle>
            <a:p>
              <a:pPr/>
              <a:r>
                <a:t>Village et Tente Club</a:t>
              </a:r>
            </a:p>
          </p:txBody>
        </p:sp>
      </p:grpSp>
      <p:grpSp>
        <p:nvGrpSpPr>
          <p:cNvPr id="133" name="Rectangle 6"/>
          <p:cNvGrpSpPr/>
          <p:nvPr/>
        </p:nvGrpSpPr>
        <p:grpSpPr>
          <a:xfrm>
            <a:off x="2126415" y="3142237"/>
            <a:ext cx="1480406" cy="1823333"/>
            <a:chOff x="0" y="0"/>
            <a:chExt cx="1480404" cy="1823331"/>
          </a:xfrm>
        </p:grpSpPr>
        <p:sp>
          <p:nvSpPr>
            <p:cNvPr id="131" name="Rectangle"/>
            <p:cNvSpPr/>
            <p:nvPr/>
          </p:nvSpPr>
          <p:spPr>
            <a:xfrm rot="18204772">
              <a:off x="-157784" y="617305"/>
              <a:ext cx="1795973" cy="588722"/>
            </a:xfrm>
            <a:prstGeom prst="rect">
              <a:avLst/>
            </a:prstGeom>
            <a:solidFill>
              <a:schemeClr val="accent1"/>
            </a:solidFill>
            <a:ln w="19050" cap="flat">
              <a:solidFill>
                <a:srgbClr val="092937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32" name="Zone de compétition"/>
            <p:cNvSpPr txBox="1"/>
            <p:nvPr/>
          </p:nvSpPr>
          <p:spPr>
            <a:xfrm rot="18204772">
              <a:off x="-102539" y="586545"/>
              <a:ext cx="1685483" cy="6502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</a:defRPr>
              </a:lvl1pPr>
            </a:lstStyle>
            <a:p>
              <a:pPr/>
              <a:r>
                <a:t>Zone de compétition</a:t>
              </a:r>
            </a:p>
          </p:txBody>
        </p:sp>
      </p:grpSp>
      <p:sp>
        <p:nvSpPr>
          <p:cNvPr id="134" name="Rectangle 8"/>
          <p:cNvSpPr/>
          <p:nvPr/>
        </p:nvSpPr>
        <p:spPr>
          <a:xfrm rot="2263865">
            <a:off x="6912730" y="3135190"/>
            <a:ext cx="156818" cy="2092961"/>
          </a:xfrm>
          <a:prstGeom prst="rect">
            <a:avLst/>
          </a:prstGeom>
          <a:solidFill>
            <a:srgbClr val="FF0000"/>
          </a:solidFill>
          <a:ln w="19050">
            <a:solidFill>
              <a:srgbClr val="092937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35" name="ZoneTexte 9"/>
          <p:cNvSpPr txBox="1"/>
          <p:nvPr/>
        </p:nvSpPr>
        <p:spPr>
          <a:xfrm>
            <a:off x="6743182" y="4067612"/>
            <a:ext cx="1404828" cy="650241"/>
          </a:xfrm>
          <a:prstGeom prst="rect">
            <a:avLst/>
          </a:prstGeom>
          <a:solidFill>
            <a:srgbClr val="FF0000">
              <a:alpha val="4200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/>
            <a:r>
              <a:t>Parking Remorque</a:t>
            </a:r>
          </a:p>
        </p:txBody>
      </p:sp>
      <p:sp>
        <p:nvSpPr>
          <p:cNvPr id="136" name="ZoneTexte 10"/>
          <p:cNvSpPr txBox="1"/>
          <p:nvPr/>
        </p:nvSpPr>
        <p:spPr>
          <a:xfrm>
            <a:off x="3550919" y="5618479"/>
            <a:ext cx="6207762" cy="650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/>
            <a:r>
              <a:t>Attention les parkings sont payants depuis le 1 juin, nous n’avons eu que quelques places pour les remorques</a:t>
            </a:r>
          </a:p>
        </p:txBody>
      </p:sp>
      <p:pic>
        <p:nvPicPr>
          <p:cNvPr id="137" name="Graphique 12" descr="Graphique 12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2657625" y="5661709"/>
            <a:ext cx="585068" cy="52573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Thème Office">
  <a:themeElements>
    <a:clrScheme name="Thème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0000FF"/>
      </a:hlink>
      <a:folHlink>
        <a:srgbClr val="FF00FF"/>
      </a:folHlink>
    </a:clrScheme>
    <a:fontScheme name="Thème Office">
      <a:majorFont>
        <a:latin typeface="Aptos"/>
        <a:ea typeface="Aptos"/>
        <a:cs typeface="Aptos"/>
      </a:majorFont>
      <a:minorFont>
        <a:latin typeface="Helvetica"/>
        <a:ea typeface="Helvetica"/>
        <a:cs typeface="Helvetic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905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pto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905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pto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Thème Office">
  <a:themeElements>
    <a:clrScheme name="Thème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0000FF"/>
      </a:hlink>
      <a:folHlink>
        <a:srgbClr val="FF00FF"/>
      </a:folHlink>
    </a:clrScheme>
    <a:fontScheme name="Thème Office">
      <a:majorFont>
        <a:latin typeface="Aptos"/>
        <a:ea typeface="Aptos"/>
        <a:cs typeface="Aptos"/>
      </a:majorFont>
      <a:minorFont>
        <a:latin typeface="Helvetica"/>
        <a:ea typeface="Helvetica"/>
        <a:cs typeface="Helvetic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905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pto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905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pto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